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2" r:id="rId8"/>
    <p:sldId id="265" r:id="rId9"/>
    <p:sldId id="266" r:id="rId10"/>
    <p:sldId id="267" r:id="rId11"/>
    <p:sldId id="268" r:id="rId12"/>
    <p:sldId id="269" r:id="rId13"/>
    <p:sldId id="270" r:id="rId14"/>
    <p:sldId id="272" r:id="rId15"/>
    <p:sldId id="273" r:id="rId16"/>
    <p:sldId id="275" r:id="rId17"/>
    <p:sldId id="274" r:id="rId18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C3E082A-9B27-4BC5-8795-317BE55E08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4E74909C-EAFA-4183-82C4-DABFBE82DC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D6AF061-E511-47E5-8860-07560CDC56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7FDF0-6B31-4DE1-B56A-9F985DEAEC95}" type="datetimeFigureOut">
              <a:rPr lang="zh-TW" altLang="en-US" smtClean="0"/>
              <a:t>2022/10/2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53007C3-2DBE-4E39-896A-2AD65A45A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9BAA62C-A8A6-457F-96B3-A263F1F2D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61A7A-FBB8-498E-8316-79582A5225F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40553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DFD93C4-4E89-47A1-9689-1DF437414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E153DD4E-82C3-4205-B741-CC684D9735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C96CD1D-CC4E-4794-B378-B58F1BEEF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7FDF0-6B31-4DE1-B56A-9F985DEAEC95}" type="datetimeFigureOut">
              <a:rPr lang="zh-TW" altLang="en-US" smtClean="0"/>
              <a:t>2022/10/2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720F95F-8D61-476A-905D-57062FF96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E6F6EB2-20A2-4286-8AD6-FEBAE95C1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61A7A-FBB8-498E-8316-79582A5225F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47497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1DB1457D-488F-45AD-B7BB-57636CADD9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478DBFA1-2D1C-4480-AD06-2C8B4AA665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C0920E9-7DD2-4733-8999-646F708E4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7FDF0-6B31-4DE1-B56A-9F985DEAEC95}" type="datetimeFigureOut">
              <a:rPr lang="zh-TW" altLang="en-US" smtClean="0"/>
              <a:t>2022/10/2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8793866-F440-4152-9AAC-93002A5FB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1A45784-919C-49C7-99C5-329179705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61A7A-FBB8-498E-8316-79582A5225F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7285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B4731E4-FA3D-489A-835B-330EC6D17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51370E8-E241-4239-A1F1-C8A2AD3FC4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ACBF88A-2113-41BB-B70E-4F582FF4D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7FDF0-6B31-4DE1-B56A-9F985DEAEC95}" type="datetimeFigureOut">
              <a:rPr lang="zh-TW" altLang="en-US" smtClean="0"/>
              <a:t>2022/10/2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B592F8E-84BB-4839-A959-BDBDE5B37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D4F24D8-17AC-4440-99C5-A2BAE40ED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61A7A-FBB8-498E-8316-79582A5225F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88343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CB0760C-C548-4198-999B-4AB0AC229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33B7EF43-2B33-47B8-A343-0BBC578F56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8A5F5F3-4BDD-41B6-A261-D5E6A4B20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7FDF0-6B31-4DE1-B56A-9F985DEAEC95}" type="datetimeFigureOut">
              <a:rPr lang="zh-TW" altLang="en-US" smtClean="0"/>
              <a:t>2022/10/2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736CEF3-8E9C-4B6D-9644-5C6AD7AE8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B9DC0B4-A925-428C-8B95-ACB616116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61A7A-FBB8-498E-8316-79582A5225F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75351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556D85B-E284-464C-8D96-BE50C86F3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A03DFD2-CB63-4DAE-8ABC-C03FB4D675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B596722B-832C-4AFF-8631-AAC6EB6888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E7988922-08FF-4999-8C43-138D3CE84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7FDF0-6B31-4DE1-B56A-9F985DEAEC95}" type="datetimeFigureOut">
              <a:rPr lang="zh-TW" altLang="en-US" smtClean="0"/>
              <a:t>2022/10/2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913AA5F5-6BA2-41A7-9CD4-B180835EA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2DC70520-CFA3-4F10-89D3-364F1D61E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61A7A-FBB8-498E-8316-79582A5225F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1266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2E94E94-F614-4A18-8A7D-81B92460C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2115F545-9631-489D-A101-9693B12A8B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7C8D3168-18EF-454E-A9BA-76646B9B1F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33FC475B-9950-4AD4-947B-9B30AE51A3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63F32C97-D396-4AA9-9E1D-E96885E2BD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AF4CA221-8757-4C2C-96A8-14FD5F36B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7FDF0-6B31-4DE1-B56A-9F985DEAEC95}" type="datetimeFigureOut">
              <a:rPr lang="zh-TW" altLang="en-US" smtClean="0"/>
              <a:t>2022/10/2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F07665E4-A56F-4BF1-BECC-CC90EBE4B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3B079421-1730-49C4-9082-5CD703941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61A7A-FBB8-498E-8316-79582A5225F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27074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3531969-A998-4E3C-944E-7B32CE848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F78F5E51-BABF-4935-82A6-81D591444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7FDF0-6B31-4DE1-B56A-9F985DEAEC95}" type="datetimeFigureOut">
              <a:rPr lang="zh-TW" altLang="en-US" smtClean="0"/>
              <a:t>2022/10/2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DAD45DE7-20B1-4294-A76A-E81A1D7BA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B25683D6-1035-414F-B2B4-C9AC78FA7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61A7A-FBB8-498E-8316-79582A5225F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55050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3E77E89B-4602-4BDD-AF73-B6938C1E5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7FDF0-6B31-4DE1-B56A-9F985DEAEC95}" type="datetimeFigureOut">
              <a:rPr lang="zh-TW" altLang="en-US" smtClean="0"/>
              <a:t>2022/10/2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2BA4183D-3F49-4E5B-A8D4-4E58511FB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A06043A8-8092-40D1-B7B4-7D979D529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61A7A-FBB8-498E-8316-79582A5225F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33132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730EE85-8131-4319-A4C0-A83EC5782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1D8B71A-1071-49B8-9E17-771CEAAECD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BFD9DF0C-68D7-4113-A581-A35D6F81BF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06962CB5-E05C-4E3A-8988-4412D9E64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7FDF0-6B31-4DE1-B56A-9F985DEAEC95}" type="datetimeFigureOut">
              <a:rPr lang="zh-TW" altLang="en-US" smtClean="0"/>
              <a:t>2022/10/2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105FE46A-E9B1-4259-A70C-A1422C3A6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F717C65B-4AD1-48A3-987D-AF6F2433C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61A7A-FBB8-498E-8316-79582A5225F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95159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3CE34B5-1A2B-4819-9E0C-08DA9E305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EBECC15A-9BC2-4180-A13E-2BEB59C5A1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4C4E004C-03DD-4695-951A-F365116FA0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88446E0D-0863-44E0-97E8-7B362FF59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7FDF0-6B31-4DE1-B56A-9F985DEAEC95}" type="datetimeFigureOut">
              <a:rPr lang="zh-TW" altLang="en-US" smtClean="0"/>
              <a:t>2022/10/2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1431DB6D-F0BC-4092-BDF6-20804C2B0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EF4AE9F1-C837-481F-BD43-F87EFD0DB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61A7A-FBB8-498E-8316-79582A5225F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62455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509B1062-7600-44EE-95AE-650287142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7894C479-7E9C-4E4D-88AD-BD78F924E1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34C38D2-D4CB-4B63-9696-0D8C2923AF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F7FDF0-6B31-4DE1-B56A-9F985DEAEC95}" type="datetimeFigureOut">
              <a:rPr lang="zh-TW" altLang="en-US" smtClean="0"/>
              <a:t>2022/10/2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98538FE-5E77-4F20-940F-C5477F8E0E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89D4B03-0C44-4BA0-9E11-A8EBA5E9F3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61A7A-FBB8-498E-8316-79582A5225F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6797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reurl.cc/WXLbYe" TargetMode="External"/><Relationship Id="rId2" Type="http://schemas.openxmlformats.org/officeDocument/2006/relationships/hyperlink" Target="http://www.pe.ncu.edu.tw/ncupe/web/main/docFile/activity/%E4%BD%9C%E6%A5%AD%E7%A8%8B%E5%BA%8F/%E9%81%8B%E5%8B%95%E6%9C%83/111%E5%AD%B8%E5%B9%B4%E5%BA%A6/%E5%9C%8B%E7%AB%8B%E4%B8%AD%E5%A4%AE%E5%A4%A7%E5%AD%B8111%E5%AD%B8%E5%B9%B4%E5%BA%A6%E5%85%A8%E6%A0%A1%E9%81%8B%E5%8B%95%E6%9C%83%E7%AB%B6%E8%B3%BD%E8%A6%8F%E7%A8%8B.doc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pegames.ncu.edu.tw/NCUGame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E462F29-B8DA-45F9-BA96-AA03981704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885825" y="1041400"/>
            <a:ext cx="9144000" cy="2387600"/>
          </a:xfrm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校運會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報名流程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80652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4027D4C-96CF-45D6-BA80-DF5C74B69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Q2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：如何更改密碼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52BB296-E21D-4195-917F-D1492BA6F6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Ans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確定更改信箱完後，在登入頁面，點選忘記密碼</a:t>
            </a:r>
          </a:p>
        </p:txBody>
      </p:sp>
    </p:spTree>
    <p:extLst>
      <p:ext uri="{BB962C8B-B14F-4D97-AF65-F5344CB8AC3E}">
        <p14:creationId xmlns:p14="http://schemas.microsoft.com/office/powerpoint/2010/main" val="2872747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4027D4C-96CF-45D6-BA80-DF5C74B69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Q3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：超過報名時間怎麼辦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52BB296-E21D-4195-917F-D1492BA6F6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明年再來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^-^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810279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4027D4C-96CF-45D6-BA80-DF5C74B69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Q4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：有需要上傳大頭照嗎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52BB296-E21D-4195-917F-D1492BA6F6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Ans: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可以不用，今年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111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校運會</a:t>
            </a: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沒有選手證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ㄛ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734700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4027D4C-96CF-45D6-BA80-DF5C74B69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Q5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：報名怎麼找不到選手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52BB296-E21D-4195-917F-D1492BA6F6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Ans :</a:t>
            </a:r>
          </a:p>
          <a:p>
            <a:pPr marL="0" indent="0">
              <a:buNone/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請先確認選手名單，如果有再確認競賽規程，是否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已達報名上限</a:t>
            </a:r>
            <a:endParaRPr lang="en-US" altLang="zh-TW" sz="2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  <a:hlinkClick r:id="rId2"/>
            </a:endParaRPr>
          </a:p>
          <a:p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  <a:hlinkClick r:id="rId2"/>
            </a:endParaRPr>
          </a:p>
          <a:p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點我看競賽規程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41616577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4027D4C-96CF-45D6-BA80-DF5C74B69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Q6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：教職員沒有學號怎麼辦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&amp;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選手一定要填信箱嗎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52BB296-E21D-4195-917F-D1492BA6F6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教職員學號欄和選手信箱不一定要填，但填了可以收到校運會最新訊息喔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！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EX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：學號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123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，信箱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123@gmail.com</a:t>
            </a:r>
          </a:p>
          <a:p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47AACA00-8395-4A45-B1A0-46E1E34CF7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461" y="3324634"/>
            <a:ext cx="6342961" cy="298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2396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4027D4C-96CF-45D6-BA80-DF5C74B69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Q7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：學生組選手一定要填信箱嗎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52BB296-E21D-4195-917F-D1492BA6F6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學生組選手信箱不一定要填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EX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：信箱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123@gmail.com</a:t>
            </a:r>
          </a:p>
          <a:p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174DC3BD-6F9E-464F-83C9-5147E448C3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654" y="2968936"/>
            <a:ext cx="6451163" cy="3358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920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F48AFED-F31A-451C-9B07-F64C35DDF1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Ans : </a:t>
            </a:r>
          </a:p>
          <a:p>
            <a:pPr marL="0" indent="0">
              <a:buNone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帳號跟密碼預設都是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一樣的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，可以問看看當時的負責人是否有修改或是點擊忘記密碼來重設。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若尚有問題可以洽體育室幫忙重設密碼ㄛ！</a:t>
            </a:r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E6196CDB-CF1E-4F84-BA96-E3EE185D69F9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Q8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：密碼登不進去怎麼辦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917650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55C43EC-E0E8-455D-9513-75421D26C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A609762-870E-462C-A38E-BE6D31EEA4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感謝大家的參與，如有疑問請洽體育室，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我們會盡力解決您的問題👍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B1C5A854-FC6D-4F5D-BE51-45BDE30889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6266" y="3429000"/>
            <a:ext cx="5077534" cy="3086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577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1FF2846-D251-467B-A47B-1B0651B4B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275" y="365125"/>
            <a:ext cx="10515600" cy="1325563"/>
          </a:xfrm>
        </p:spPr>
        <p:txBody>
          <a:bodyPr>
            <a:normAutofit/>
          </a:bodyPr>
          <a:lstStyle/>
          <a:p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步驟一 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進入校運會網站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網址點我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，並點擊會員登入輸入帳密</a:t>
            </a:r>
          </a:p>
        </p:txBody>
      </p:sp>
      <p:pic>
        <p:nvPicPr>
          <p:cNvPr id="7" name="內容版面配置區 6">
            <a:extLst>
              <a:ext uri="{FF2B5EF4-FFF2-40B4-BE49-F238E27FC236}">
                <a16:creationId xmlns:a16="http://schemas.microsoft.com/office/drawing/2014/main" id="{47F1F60E-CB1D-4D00-A0B9-540DF36F20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1766887"/>
            <a:ext cx="6098269" cy="2835583"/>
          </a:xfr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ACC897B2-508A-4EAC-8453-1B9C9291C7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2015" y="3135485"/>
            <a:ext cx="6863999" cy="3357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677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00CB3F62-54C0-4BF9-9352-BF77C394C7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662" y="1825625"/>
            <a:ext cx="8702676" cy="4351338"/>
          </a:xfrm>
        </p:spPr>
      </p:pic>
      <p:sp>
        <p:nvSpPr>
          <p:cNvPr id="6" name="標題 1">
            <a:extLst>
              <a:ext uri="{FF2B5EF4-FFF2-40B4-BE49-F238E27FC236}">
                <a16:creationId xmlns:a16="http://schemas.microsoft.com/office/drawing/2014/main" id="{E26300DE-D3F4-4319-BEAD-00E1101E9350}"/>
              </a:ext>
            </a:extLst>
          </p:cNvPr>
          <p:cNvSpPr txBox="1">
            <a:spLocks/>
          </p:cNvSpPr>
          <p:nvPr/>
        </p:nvSpPr>
        <p:spPr>
          <a:xfrm>
            <a:off x="676275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步驟二 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點擊資料管理後進入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帳號資訊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，輸入使用者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email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，以便接收最新校運會電子報或是選手報名訊息喔！</a:t>
            </a:r>
          </a:p>
        </p:txBody>
      </p:sp>
    </p:spTree>
    <p:extLst>
      <p:ext uri="{BB962C8B-B14F-4D97-AF65-F5344CB8AC3E}">
        <p14:creationId xmlns:p14="http://schemas.microsoft.com/office/powerpoint/2010/main" val="41171881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1">
            <a:extLst>
              <a:ext uri="{FF2B5EF4-FFF2-40B4-BE49-F238E27FC236}">
                <a16:creationId xmlns:a16="http://schemas.microsoft.com/office/drawing/2014/main" id="{73380C2F-E1AF-4340-8EED-0A8E74C07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274" y="365125"/>
            <a:ext cx="10925176" cy="1325563"/>
          </a:xfrm>
        </p:spPr>
        <p:txBody>
          <a:bodyPr>
            <a:normAutofit/>
          </a:bodyPr>
          <a:lstStyle/>
          <a:p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步驟三 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同樣點擊資料管理後進入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編輯選手資料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，可以使用右下角的按鈕來新增選手，或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下載</a:t>
            </a:r>
            <a:r>
              <a:rPr lang="en-US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Excel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範本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來批量上傳喔</a:t>
            </a:r>
            <a:b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注意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!!!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檔案上傳只支援副檔名 </a:t>
            </a:r>
            <a:r>
              <a:rPr lang="en-US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.csv or .xlsx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內容版面配置區 8">
            <a:extLst>
              <a:ext uri="{FF2B5EF4-FFF2-40B4-BE49-F238E27FC236}">
                <a16:creationId xmlns:a16="http://schemas.microsoft.com/office/drawing/2014/main" id="{A48A2EF1-A073-46C1-97B4-14DF216813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171D1331-2D9D-4619-9510-9250BF1DAC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226" y="1690688"/>
            <a:ext cx="8343900" cy="5005179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B3CA1260-44EB-447B-9CB1-53CF9CF71C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226" y="1690687"/>
            <a:ext cx="8419843" cy="5005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0894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FCC04E9F-9B1A-49E5-8218-06B3BAFA7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274" y="365125"/>
            <a:ext cx="10925176" cy="1325563"/>
          </a:xfrm>
        </p:spPr>
        <p:txBody>
          <a:bodyPr>
            <a:normAutofit/>
          </a:bodyPr>
          <a:lstStyle/>
          <a:p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步驟四：點選比賽活動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-&gt;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選擇活動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-&gt;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開始報名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選擇你要的項目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b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使用點選的方式，如果沒有選手，請回上一步確認選手名單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內容版面配置區 6">
            <a:extLst>
              <a:ext uri="{FF2B5EF4-FFF2-40B4-BE49-F238E27FC236}">
                <a16:creationId xmlns:a16="http://schemas.microsoft.com/office/drawing/2014/main" id="{B5021B56-4911-463D-B40B-E1F31F7182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3252" y="1920976"/>
            <a:ext cx="3897552" cy="1584224"/>
          </a:xfr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9F849F09-1F78-4C69-9056-A2CB4583C1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5594" y="3180324"/>
            <a:ext cx="7751931" cy="3696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4890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513A8F4-3627-4958-8ACE-7EAC5E72C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Cont.  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欲查看開幕進場介紹詞請點</a:t>
            </a:r>
            <a:r>
              <a:rPr lang="zh-TW" altLang="en-US" sz="28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比賽單位簡介</a:t>
            </a:r>
            <a:b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確認報名完請點</a:t>
            </a:r>
            <a:r>
              <a:rPr lang="zh-TW" altLang="en-US" sz="2800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參賽選手列表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，以便確認選手名單</a:t>
            </a:r>
            <a:endParaRPr lang="zh-TW" altLang="en-US" sz="2800" dirty="0">
              <a:solidFill>
                <a:srgbClr val="FFC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內容版面配置區 4">
            <a:extLst>
              <a:ext uri="{FF2B5EF4-FFF2-40B4-BE49-F238E27FC236}">
                <a16:creationId xmlns:a16="http://schemas.microsoft.com/office/drawing/2014/main" id="{591AFCB7-5FEF-4094-9B83-04A87939D2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360" y="1825625"/>
            <a:ext cx="7630065" cy="3600476"/>
          </a:xfr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1B6E34A2-0067-411E-B06E-CD54AEBC61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1725" y="2959033"/>
            <a:ext cx="5642964" cy="3898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7032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C97AEF8-258D-4839-AE30-BA5CBA5A3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步驟五： 報名完確定不再更改後，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務必先列印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，再按名單確認</a:t>
            </a:r>
            <a:b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列印檔案簽完名送回體育室才算報名結束</a:t>
            </a:r>
          </a:p>
        </p:txBody>
      </p:sp>
      <p:pic>
        <p:nvPicPr>
          <p:cNvPr id="7" name="內容版面配置區 6">
            <a:extLst>
              <a:ext uri="{FF2B5EF4-FFF2-40B4-BE49-F238E27FC236}">
                <a16:creationId xmlns:a16="http://schemas.microsoft.com/office/drawing/2014/main" id="{25606F7B-8E2D-49D7-B706-80D5D68539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605" y="1825625"/>
            <a:ext cx="8568789" cy="4351338"/>
          </a:xfrm>
        </p:spPr>
      </p:pic>
    </p:spTree>
    <p:extLst>
      <p:ext uri="{BB962C8B-B14F-4D97-AF65-F5344CB8AC3E}">
        <p14:creationId xmlns:p14="http://schemas.microsoft.com/office/powerpoint/2010/main" val="37429372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AC7B80C-2B8C-4436-9F7F-85A57DE81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9" y="2943775"/>
            <a:ext cx="10353762" cy="970450"/>
          </a:xfrm>
        </p:spPr>
        <p:txBody>
          <a:bodyPr>
            <a:noAutofit/>
          </a:bodyPr>
          <a:lstStyle/>
          <a:p>
            <a:pPr algn="ctr"/>
            <a:r>
              <a:rPr lang="en-US" altLang="zh-TW" sz="6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Q&amp;A</a:t>
            </a:r>
            <a:endParaRPr lang="zh-TW" altLang="en-US" sz="6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747010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4027D4C-96CF-45D6-BA80-DF5C74B69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Q1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：可以不要改信箱嗎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52BB296-E21D-4195-917F-D1492BA6F6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Ans : 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信箱預設為公務信箱，如果報名負責人不同，建議更改為負責人信箱</a:t>
            </a:r>
          </a:p>
        </p:txBody>
      </p:sp>
    </p:spTree>
    <p:extLst>
      <p:ext uri="{BB962C8B-B14F-4D97-AF65-F5344CB8AC3E}">
        <p14:creationId xmlns:p14="http://schemas.microsoft.com/office/powerpoint/2010/main" val="36088821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189</TotalTime>
  <Words>457</Words>
  <Application>Microsoft Office PowerPoint</Application>
  <PresentationFormat>寬螢幕</PresentationFormat>
  <Paragraphs>34</Paragraphs>
  <Slides>17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22" baseType="lpstr">
      <vt:lpstr>微軟正黑體</vt:lpstr>
      <vt:lpstr>Arial</vt:lpstr>
      <vt:lpstr>Calibri</vt:lpstr>
      <vt:lpstr>Calibri Light</vt:lpstr>
      <vt:lpstr>Office 佈景主題</vt:lpstr>
      <vt:lpstr>校運會報名流程</vt:lpstr>
      <vt:lpstr>步驟一 : 進入校運會網站(網址點我)，並點擊會員登入輸入帳密</vt:lpstr>
      <vt:lpstr>PowerPoint 簡報</vt:lpstr>
      <vt:lpstr>步驟三 :同樣點擊資料管理後進入編輯選手資料，可以使用右下角的按鈕來新增選手，或下載Excel範本來批量上傳喔 (注意!!! 檔案上傳只支援副檔名 .csv or .xlsx )</vt:lpstr>
      <vt:lpstr>步驟四：點選比賽活動-&gt;選擇活動-&gt;開始報名(選擇你要的項目) (使用點選的方式，如果沒有選手，請回上一步確認選手名單)</vt:lpstr>
      <vt:lpstr>Cont.  欲查看開幕進場介紹詞請點比賽單位簡介  確認報名完請點參賽選手列表，以便確認選手名單</vt:lpstr>
      <vt:lpstr>步驟五： 報名完確定不再更改後，務必先列印，再按名單確認 列印檔案簽完名送回體育室才算報名結束</vt:lpstr>
      <vt:lpstr>Q&amp;A</vt:lpstr>
      <vt:lpstr>Q1：可以不要改信箱嗎?</vt:lpstr>
      <vt:lpstr>Q2：如何更改密碼</vt:lpstr>
      <vt:lpstr>Q3：超過報名時間怎麼辦</vt:lpstr>
      <vt:lpstr>Q4：有需要上傳大頭照嗎</vt:lpstr>
      <vt:lpstr>Q5：報名怎麼找不到選手</vt:lpstr>
      <vt:lpstr>Q6：教職員沒有學號怎麼辦&amp;選手一定要填信箱嗎</vt:lpstr>
      <vt:lpstr>Q7：學生組選手一定要填信箱嗎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110學年度報名流程</dc:title>
  <dc:creator>ncupe</dc:creator>
  <cp:lastModifiedBy>YI Yang</cp:lastModifiedBy>
  <cp:revision>28</cp:revision>
  <dcterms:created xsi:type="dcterms:W3CDTF">2021-09-11T04:53:21Z</dcterms:created>
  <dcterms:modified xsi:type="dcterms:W3CDTF">2022-10-02T02:24:19Z</dcterms:modified>
</cp:coreProperties>
</file>